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601200" cy="12801600" type="A3"/>
  <p:notesSz cx="7099300" cy="1023461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74788" indent="-1017588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951163" indent="-2036763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427538" indent="-3055938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5902325" indent="-4073525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56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B81489"/>
    <a:srgbClr val="2CA02C"/>
    <a:srgbClr val="F37628"/>
    <a:srgbClr val="777777"/>
    <a:srgbClr val="DDDDDD"/>
    <a:srgbClr val="969696"/>
    <a:srgbClr val="951F66"/>
    <a:srgbClr val="68385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4" autoAdjust="0"/>
    <p:restoredTop sz="93333" autoAdjust="0"/>
  </p:normalViewPr>
  <p:slideViewPr>
    <p:cSldViewPr snapToGrid="0" snapToObjects="1">
      <p:cViewPr>
        <p:scale>
          <a:sx n="66" d="100"/>
          <a:sy n="66" d="100"/>
        </p:scale>
        <p:origin x="-2592" y="-72"/>
      </p:cViewPr>
      <p:guideLst>
        <p:guide orient="horz" pos="4032"/>
        <p:guide pos="56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2190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pPr>
              <a:defRPr/>
            </a:pPr>
            <a:fld id="{41311B97-1590-4917-A79A-5FFD66410FA7}" type="datetimeFigureOut">
              <a:rPr lang="en-US"/>
              <a:pPr>
                <a:defRPr/>
              </a:pPr>
              <a:t>11/27/2016</a:t>
            </a:fld>
            <a:endParaRPr lang="en-GB" alt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pPr>
              <a:defRPr/>
            </a:pPr>
            <a:fld id="{4CA0DA38-A7F3-4EC9-9FE5-13CF37EF0759}" type="slidenum">
              <a:rPr lang="en-GB" altLang="en-GB"/>
              <a:pPr>
                <a:defRPr/>
              </a:pPr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val="824962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68350"/>
            <a:ext cx="287813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1" tIns="47451" rIns="94901" bIns="47451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pPr>
              <a:defRPr/>
            </a:pPr>
            <a:fld id="{D16891E2-DA80-4695-8E54-F199ABE07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67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1pPr>
    <a:lvl2pPr marL="1474788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2pPr>
    <a:lvl3pPr marL="2951163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3pPr>
    <a:lvl4pPr marL="4427538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4pPr>
    <a:lvl5pPr marL="5902325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5pPr>
    <a:lvl6pPr marL="7379749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5704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1653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7601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90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785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lg\Research\DS2BE\Banner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1953979"/>
            <a:ext cx="32829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H="1">
            <a:off x="0" y="28692475"/>
            <a:ext cx="2138362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123825" y="1130300"/>
            <a:ext cx="9931400" cy="61913"/>
            <a:chOff x="-72" y="694"/>
            <a:chExt cx="6256" cy="39"/>
          </a:xfrm>
          <a:solidFill>
            <a:srgbClr val="990099"/>
          </a:solidFill>
        </p:grpSpPr>
        <p:sp>
          <p:nvSpPr>
            <p:cNvPr id="1040" name="Rectangle 8"/>
            <p:cNvSpPr>
              <a:spLocks noChangeArrowheads="1"/>
            </p:cNvSpPr>
            <p:nvPr/>
          </p:nvSpPr>
          <p:spPr bwMode="auto">
            <a:xfrm>
              <a:off x="-72" y="695"/>
              <a:ext cx="420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41" name="Rectangle 9"/>
            <p:cNvSpPr>
              <a:spLocks noChangeArrowheads="1"/>
            </p:cNvSpPr>
            <p:nvPr/>
          </p:nvSpPr>
          <p:spPr bwMode="auto">
            <a:xfrm>
              <a:off x="348" y="695"/>
              <a:ext cx="41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42" name="Rectangle 10"/>
            <p:cNvSpPr>
              <a:spLocks noChangeArrowheads="1"/>
            </p:cNvSpPr>
            <p:nvPr/>
          </p:nvSpPr>
          <p:spPr bwMode="auto">
            <a:xfrm>
              <a:off x="389" y="695"/>
              <a:ext cx="41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43" name="Rectangle 11"/>
            <p:cNvSpPr>
              <a:spLocks noChangeArrowheads="1"/>
            </p:cNvSpPr>
            <p:nvPr/>
          </p:nvSpPr>
          <p:spPr bwMode="auto">
            <a:xfrm>
              <a:off x="430" y="695"/>
              <a:ext cx="41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44" name="Rectangle 12"/>
            <p:cNvSpPr>
              <a:spLocks noChangeArrowheads="1"/>
            </p:cNvSpPr>
            <p:nvPr/>
          </p:nvSpPr>
          <p:spPr bwMode="auto">
            <a:xfrm>
              <a:off x="471" y="695"/>
              <a:ext cx="41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45" name="Rectangle 13"/>
            <p:cNvSpPr>
              <a:spLocks noChangeArrowheads="1"/>
            </p:cNvSpPr>
            <p:nvPr/>
          </p:nvSpPr>
          <p:spPr bwMode="auto">
            <a:xfrm>
              <a:off x="512" y="695"/>
              <a:ext cx="5672" cy="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46" name="Rectangle 14"/>
            <p:cNvSpPr>
              <a:spLocks noChangeArrowheads="1"/>
            </p:cNvSpPr>
            <p:nvPr/>
          </p:nvSpPr>
          <p:spPr bwMode="auto">
            <a:xfrm>
              <a:off x="5660" y="694"/>
              <a:ext cx="490" cy="3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</p:grpSp>
      <p:grpSp>
        <p:nvGrpSpPr>
          <p:cNvPr id="1032" name="Group 15"/>
          <p:cNvGrpSpPr>
            <a:grpSpLocks/>
          </p:cNvGrpSpPr>
          <p:nvPr/>
        </p:nvGrpSpPr>
        <p:grpSpPr bwMode="auto">
          <a:xfrm>
            <a:off x="-123825" y="11884025"/>
            <a:ext cx="9931400" cy="61913"/>
            <a:chOff x="-72" y="694"/>
            <a:chExt cx="6256" cy="39"/>
          </a:xfrm>
          <a:solidFill>
            <a:srgbClr val="990099"/>
          </a:solidFill>
        </p:grpSpPr>
        <p:sp>
          <p:nvSpPr>
            <p:cNvPr id="1033" name="Rectangle 16"/>
            <p:cNvSpPr>
              <a:spLocks noChangeArrowheads="1"/>
            </p:cNvSpPr>
            <p:nvPr/>
          </p:nvSpPr>
          <p:spPr bwMode="auto">
            <a:xfrm>
              <a:off x="-72" y="695"/>
              <a:ext cx="420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4" name="Rectangle 17"/>
            <p:cNvSpPr>
              <a:spLocks noChangeArrowheads="1"/>
            </p:cNvSpPr>
            <p:nvPr/>
          </p:nvSpPr>
          <p:spPr bwMode="auto">
            <a:xfrm>
              <a:off x="348" y="695"/>
              <a:ext cx="41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mtClean="0"/>
            </a:p>
          </p:txBody>
        </p:sp>
        <p:sp>
          <p:nvSpPr>
            <p:cNvPr id="1035" name="Rectangle 18"/>
            <p:cNvSpPr>
              <a:spLocks noChangeArrowheads="1"/>
            </p:cNvSpPr>
            <p:nvPr/>
          </p:nvSpPr>
          <p:spPr bwMode="auto">
            <a:xfrm>
              <a:off x="389" y="695"/>
              <a:ext cx="41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36" name="Rectangle 19"/>
            <p:cNvSpPr>
              <a:spLocks noChangeArrowheads="1"/>
            </p:cNvSpPr>
            <p:nvPr/>
          </p:nvSpPr>
          <p:spPr bwMode="auto">
            <a:xfrm>
              <a:off x="430" y="695"/>
              <a:ext cx="41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471" y="695"/>
              <a:ext cx="41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512" y="695"/>
              <a:ext cx="5672" cy="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5660" y="694"/>
              <a:ext cx="490" cy="3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9636" tIns="19818" rIns="39636" bIns="19818" anchor="ctr"/>
            <a:lstStyle>
              <a:lvl1pPr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396875" eaLnBrk="0" hangingPunct="0"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396875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fr-FR" smtClean="0">
                <a:solidFill>
                  <a:schemeClr val="bg2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txStyles>
    <p:titleStyle>
      <a:lvl1pPr algn="ctr" defTabSz="39687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87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39687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39687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39687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1475949" algn="ctr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2951897" algn="ctr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4427852" algn="ctr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5903801" algn="ctr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39687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39687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396875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239963" indent="-319088" algn="l" defTabSz="39687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8138" indent="-317500" algn="l" defTabSz="39687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8117727" indent="-737978" algn="l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9593675" indent="-737978" algn="l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11069624" indent="-737978" algn="l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12545579" indent="-737978" algn="l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97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852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8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7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704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653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6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539751" y="204788"/>
            <a:ext cx="4325938" cy="40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9818" rIns="0" bIns="19818">
            <a:spAutoFit/>
          </a:bodyPr>
          <a:lstStyle>
            <a:lvl1pPr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fr-FR" sz="2400" b="1" cap="small" dirty="0" smtClean="0">
                <a:solidFill>
                  <a:srgbClr val="2CA02C"/>
                </a:solidFill>
              </a:rPr>
              <a:t>Title</a:t>
            </a:r>
            <a:endParaRPr lang="pl-PL" altLang="fr-FR" sz="2400" b="1" cap="small" dirty="0">
              <a:solidFill>
                <a:srgbClr val="2CA02C"/>
              </a:solidFill>
            </a:endParaRPr>
          </a:p>
        </p:txBody>
      </p:sp>
      <p:sp>
        <p:nvSpPr>
          <p:cNvPr id="2053" name="TextBox 12"/>
          <p:cNvSpPr txBox="1">
            <a:spLocks noChangeArrowheads="1"/>
          </p:cNvSpPr>
          <p:nvPr/>
        </p:nvSpPr>
        <p:spPr bwMode="auto">
          <a:xfrm>
            <a:off x="5203030" y="204788"/>
            <a:ext cx="3915569" cy="20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9818" rIns="0" bIns="19818">
            <a:spAutoFit/>
          </a:bodyPr>
          <a:lstStyle>
            <a:lvl1pPr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CH" altLang="fr-FR" sz="1100" b="1" dirty="0">
                <a:solidFill>
                  <a:srgbClr val="F37628"/>
                </a:solidFill>
                <a:sym typeface="Wingdings 3" pitchFamily="18" charset="2"/>
              </a:rPr>
              <a:t></a:t>
            </a:r>
            <a:r>
              <a:rPr lang="pl-PL" altLang="fr-FR" sz="1100" b="1" dirty="0">
                <a:solidFill>
                  <a:srgbClr val="29678B"/>
                </a:solidFill>
                <a:sym typeface="Wingdings 3" pitchFamily="18" charset="2"/>
              </a:rPr>
              <a:t> </a:t>
            </a:r>
            <a:r>
              <a:rPr lang="fr-CH" altLang="fr-FR" sz="1100" b="1" dirty="0" err="1" smtClean="0">
                <a:solidFill>
                  <a:srgbClr val="2CA02C"/>
                </a:solidFill>
                <a:sym typeface="Wingdings 3" pitchFamily="18" charset="2"/>
              </a:rPr>
              <a:t>Autors</a:t>
            </a:r>
            <a:r>
              <a:rPr lang="fr-CH" altLang="fr-FR" sz="1100" b="1" dirty="0" smtClean="0">
                <a:solidFill>
                  <a:srgbClr val="2CA02C"/>
                </a:solidFill>
                <a:sym typeface="Wingdings 3" pitchFamily="18" charset="2"/>
              </a:rPr>
              <a:t> </a:t>
            </a:r>
            <a:endParaRPr lang="fr-CH" altLang="fr-FR" sz="1100" b="1" baseline="30000" dirty="0">
              <a:solidFill>
                <a:srgbClr val="2CA02C"/>
              </a:solidFill>
            </a:endParaRPr>
          </a:p>
        </p:txBody>
      </p:sp>
      <p:sp>
        <p:nvSpPr>
          <p:cNvPr id="8201" name="TextBox 4"/>
          <p:cNvSpPr txBox="1">
            <a:spLocks noChangeArrowheads="1"/>
          </p:cNvSpPr>
          <p:nvPr/>
        </p:nvSpPr>
        <p:spPr bwMode="auto">
          <a:xfrm>
            <a:off x="539750" y="1366838"/>
            <a:ext cx="4318000" cy="802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9818" rIns="0" bIns="19818"/>
          <a:lstStyle>
            <a:lvl1pPr defTabSz="396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2263" indent="-123825" defTabSz="396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495300" indent="-98425" defTabSz="396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693738" indent="-98425" defTabSz="396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892175" indent="-98425" defTabSz="396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349375" indent="-98425" defTabSz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1806575" indent="-98425" defTabSz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263775" indent="-98425" defTabSz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2720975" indent="-98425" defTabSz="39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defRPr/>
            </a:pPr>
            <a:r>
              <a:rPr lang="fr-CH" sz="1400" b="1" dirty="0" smtClean="0">
                <a:solidFill>
                  <a:srgbClr val="F37628"/>
                </a:solidFill>
                <a:sym typeface="Wingdings 3" pitchFamily="18" charset="2"/>
              </a:rPr>
              <a:t></a:t>
            </a:r>
            <a:r>
              <a:rPr lang="en-GB" sz="1400" dirty="0" smtClean="0">
                <a:sym typeface="Wingdings 3" pitchFamily="18" charset="2"/>
              </a:rPr>
              <a:t> </a:t>
            </a:r>
            <a:r>
              <a:rPr lang="pl-PL" sz="1400" b="1" cap="small" dirty="0" smtClean="0">
                <a:solidFill>
                  <a:srgbClr val="2CA02C"/>
                </a:solidFill>
              </a:rPr>
              <a:t>Research information</a:t>
            </a:r>
          </a:p>
          <a:p>
            <a:pPr algn="just">
              <a:defRPr/>
            </a:pPr>
            <a:endParaRPr lang="pl-PL" sz="1100" b="1" dirty="0" smtClean="0">
              <a:solidFill>
                <a:srgbClr val="951F66"/>
              </a:solidFill>
            </a:endParaRPr>
          </a:p>
          <a:p>
            <a:pPr algn="just">
              <a:defRPr/>
            </a:pPr>
            <a:r>
              <a:rPr lang="en-US" sz="1200" b="1" cap="small" dirty="0" smtClean="0">
                <a:solidFill>
                  <a:srgbClr val="F37628"/>
                </a:solidFill>
              </a:rPr>
              <a:t>Keywords</a:t>
            </a:r>
          </a:p>
          <a:p>
            <a:pPr algn="just">
              <a:defRPr/>
            </a:pPr>
            <a:r>
              <a:rPr lang="en-US" sz="1000" dirty="0" smtClean="0">
                <a:solidFill>
                  <a:schemeClr val="bg2"/>
                </a:solidFill>
              </a:rPr>
              <a:t>XXX</a:t>
            </a:r>
          </a:p>
          <a:p>
            <a:pPr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b="1" dirty="0" smtClean="0">
              <a:solidFill>
                <a:srgbClr val="951F66"/>
              </a:solidFill>
            </a:endParaRPr>
          </a:p>
          <a:p>
            <a:pPr algn="just">
              <a:defRPr/>
            </a:pPr>
            <a:r>
              <a:rPr lang="en-US" sz="1200" b="1" cap="small" dirty="0" smtClean="0">
                <a:solidFill>
                  <a:srgbClr val="F37628"/>
                </a:solidFill>
              </a:rPr>
              <a:t>Introduction / Context</a:t>
            </a:r>
            <a:endParaRPr lang="pl-PL" sz="1200" b="1" cap="small" dirty="0" smtClean="0">
              <a:solidFill>
                <a:srgbClr val="F37628"/>
              </a:solidFill>
            </a:endParaRPr>
          </a:p>
          <a:p>
            <a:pPr algn="just">
              <a:defRPr/>
            </a:pPr>
            <a:r>
              <a:rPr lang="en-GB" sz="1000" dirty="0" smtClean="0">
                <a:solidFill>
                  <a:schemeClr val="bg2"/>
                </a:solidFill>
              </a:rPr>
              <a:t>XXX</a:t>
            </a: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r>
              <a:rPr lang="en-US" sz="1200" b="1" cap="small" dirty="0" smtClean="0">
                <a:solidFill>
                  <a:srgbClr val="F37628"/>
                </a:solidFill>
              </a:rPr>
              <a:t>Question / Goal</a:t>
            </a:r>
            <a:endParaRPr lang="en-US" sz="1200" b="1" cap="small" dirty="0">
              <a:solidFill>
                <a:srgbClr val="F37628"/>
              </a:solidFill>
            </a:endParaRPr>
          </a:p>
          <a:p>
            <a:pPr algn="just">
              <a:defRPr/>
            </a:pPr>
            <a:r>
              <a:rPr lang="en-GB" sz="1000" dirty="0">
                <a:solidFill>
                  <a:schemeClr val="bg2"/>
                </a:solidFill>
              </a:rPr>
              <a:t>XXX</a:t>
            </a:r>
          </a:p>
          <a:p>
            <a:pPr algn="just">
              <a:defRPr/>
            </a:pP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r>
              <a:rPr lang="en-US" sz="1200" b="1" cap="small" dirty="0" smtClean="0">
                <a:solidFill>
                  <a:srgbClr val="F37628"/>
                </a:solidFill>
              </a:rPr>
              <a:t>Hypothesis / Methodology</a:t>
            </a:r>
          </a:p>
          <a:p>
            <a:pPr algn="just">
              <a:defRPr/>
            </a:pPr>
            <a:r>
              <a:rPr lang="en-GB" sz="1000" dirty="0" smtClean="0">
                <a:solidFill>
                  <a:schemeClr val="bg2"/>
                </a:solidFill>
              </a:rPr>
              <a:t>XXX</a:t>
            </a:r>
            <a:endParaRPr lang="en-GB" sz="1000" dirty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dirty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r>
              <a:rPr lang="en-US" sz="1200" b="1" cap="small" dirty="0" smtClean="0">
                <a:solidFill>
                  <a:srgbClr val="F37628"/>
                </a:solidFill>
              </a:rPr>
              <a:t>Results</a:t>
            </a:r>
          </a:p>
          <a:p>
            <a:pPr algn="just">
              <a:defRPr/>
            </a:pPr>
            <a:r>
              <a:rPr lang="en-US" sz="1000" dirty="0" smtClean="0">
                <a:solidFill>
                  <a:schemeClr val="bg2"/>
                </a:solidFill>
              </a:rPr>
              <a:t>XXX</a:t>
            </a:r>
          </a:p>
          <a:p>
            <a:pPr marL="0" lvl="1" indent="0" algn="just">
              <a:defRPr/>
            </a:pPr>
            <a:endParaRPr lang="en-US" sz="1000" dirty="0">
              <a:solidFill>
                <a:schemeClr val="bg2"/>
              </a:solidFill>
            </a:endParaRPr>
          </a:p>
          <a:p>
            <a:pPr marL="0" lvl="1" indent="0"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marL="0" lvl="1" indent="0" algn="just">
              <a:defRPr/>
            </a:pPr>
            <a:endParaRPr lang="en-US" sz="1000" dirty="0">
              <a:solidFill>
                <a:schemeClr val="bg2"/>
              </a:solidFill>
            </a:endParaRPr>
          </a:p>
          <a:p>
            <a:pPr marL="0" lvl="1" indent="0"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marL="0" lvl="1" indent="0" algn="just">
              <a:defRPr/>
            </a:pPr>
            <a:endParaRPr lang="en-US" sz="1000" dirty="0">
              <a:solidFill>
                <a:schemeClr val="bg2"/>
              </a:solidFill>
            </a:endParaRPr>
          </a:p>
          <a:p>
            <a:pPr marL="0" lvl="1" indent="0" algn="just">
              <a:defRPr/>
            </a:pPr>
            <a:endParaRPr lang="en-US" sz="1000" dirty="0" smtClean="0">
              <a:solidFill>
                <a:schemeClr val="bg2"/>
              </a:solidFill>
            </a:endParaRPr>
          </a:p>
          <a:p>
            <a:pPr algn="just">
              <a:defRPr/>
            </a:pPr>
            <a:r>
              <a:rPr lang="en-US" sz="1000" dirty="0" smtClean="0">
                <a:solidFill>
                  <a:schemeClr val="bg2"/>
                </a:solidFill>
              </a:rPr>
              <a:t> </a:t>
            </a:r>
            <a:r>
              <a:rPr lang="en-US" sz="1200" b="1" cap="small" dirty="0" smtClean="0">
                <a:solidFill>
                  <a:srgbClr val="F37628"/>
                </a:solidFill>
              </a:rPr>
              <a:t>Conclusion</a:t>
            </a:r>
          </a:p>
          <a:p>
            <a:pPr algn="just">
              <a:defRPr/>
            </a:pPr>
            <a:r>
              <a:rPr lang="en-US" sz="1000" dirty="0" smtClean="0">
                <a:solidFill>
                  <a:schemeClr val="bg2"/>
                </a:solidFill>
              </a:rPr>
              <a:t>XXX</a:t>
            </a:r>
          </a:p>
          <a:p>
            <a:pPr algn="just">
              <a:defRPr/>
            </a:pPr>
            <a:endParaRPr lang="en-GB" sz="1000" dirty="0" smtClean="0">
              <a:solidFill>
                <a:schemeClr val="bg2"/>
              </a:solidFill>
            </a:endParaRPr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547689" y="9732963"/>
            <a:ext cx="43180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9818" rIns="0" bIns="19818"/>
          <a:lstStyle>
            <a:lvl1pPr marL="342900" indent="-3429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CH" altLang="fr-FR" sz="1400" b="1" cap="small" dirty="0" smtClean="0">
                <a:solidFill>
                  <a:srgbClr val="F37628"/>
                </a:solidFill>
                <a:sym typeface="Wingdings 3" pitchFamily="18" charset="2"/>
              </a:rPr>
              <a:t></a:t>
            </a:r>
            <a:r>
              <a:rPr lang="fr-CH" altLang="fr-FR" sz="1400" cap="small" dirty="0" smtClean="0">
                <a:sym typeface="Wingdings 3" pitchFamily="18" charset="2"/>
              </a:rPr>
              <a:t> </a:t>
            </a:r>
            <a:r>
              <a:rPr lang="fr-CH" altLang="fr-FR" sz="1400" b="1" cap="small" dirty="0" smtClean="0">
                <a:solidFill>
                  <a:srgbClr val="2CA02C"/>
                </a:solidFill>
              </a:rPr>
              <a:t>Contact</a:t>
            </a:r>
            <a:r>
              <a:rPr lang="fr-CH" altLang="fr-FR" sz="1400" cap="small" dirty="0"/>
              <a:t>	</a:t>
            </a:r>
            <a:endParaRPr lang="fr-CH" altLang="fr-FR" sz="1400" cap="small" dirty="0" smtClean="0"/>
          </a:p>
          <a:p>
            <a:pPr eaLnBrk="1" hangingPunct="1"/>
            <a:r>
              <a:rPr lang="en-GB" altLang="fr-FR" sz="1000" dirty="0" smtClean="0">
                <a:solidFill>
                  <a:schemeClr val="bg2"/>
                </a:solidFill>
              </a:rPr>
              <a:t>XXX</a:t>
            </a:r>
          </a:p>
          <a:p>
            <a:pPr eaLnBrk="1" hangingPunct="1"/>
            <a:endParaRPr lang="fr-BE" altLang="fr-FR" sz="900" dirty="0" smtClean="0">
              <a:solidFill>
                <a:schemeClr val="bg2"/>
              </a:solidFill>
            </a:endParaRPr>
          </a:p>
          <a:p>
            <a:pPr eaLnBrk="1" hangingPunct="1"/>
            <a:endParaRPr lang="fr-BE" altLang="fr-FR" sz="900" dirty="0" smtClean="0">
              <a:solidFill>
                <a:schemeClr val="bg2"/>
              </a:solidFill>
            </a:endParaRPr>
          </a:p>
          <a:p>
            <a:pPr eaLnBrk="1" hangingPunct="1"/>
            <a:endParaRPr lang="pl-PL" altLang="fr-FR" sz="1000" b="1" dirty="0">
              <a:solidFill>
                <a:srgbClr val="951F66"/>
              </a:solidFill>
            </a:endParaRPr>
          </a:p>
        </p:txBody>
      </p:sp>
      <p:sp>
        <p:nvSpPr>
          <p:cNvPr id="2056" name="TextBox 4"/>
          <p:cNvSpPr txBox="1">
            <a:spLocks noChangeArrowheads="1"/>
          </p:cNvSpPr>
          <p:nvPr/>
        </p:nvSpPr>
        <p:spPr bwMode="auto">
          <a:xfrm>
            <a:off x="5218113" y="10639426"/>
            <a:ext cx="3900486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9818" rIns="0" bIns="19818"/>
          <a:lstStyle>
            <a:lvl1pPr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fr-CH" altLang="fr-FR" sz="1100" b="1" dirty="0" smtClean="0">
                <a:solidFill>
                  <a:srgbClr val="F37628"/>
                </a:solidFill>
                <a:sym typeface="Wingdings 3" pitchFamily="18" charset="2"/>
              </a:rPr>
              <a:t></a:t>
            </a:r>
            <a:r>
              <a:rPr lang="fr-CH" altLang="fr-FR" sz="900" dirty="0" smtClean="0"/>
              <a:t> </a:t>
            </a:r>
            <a:r>
              <a:rPr lang="pl-PL" altLang="fr-FR" sz="900" b="1" dirty="0" smtClean="0">
                <a:solidFill>
                  <a:srgbClr val="2CA02C"/>
                </a:solidFill>
              </a:rPr>
              <a:t>Fig</a:t>
            </a:r>
            <a:r>
              <a:rPr lang="pl-PL" altLang="fr-FR" sz="900" b="1" dirty="0">
                <a:solidFill>
                  <a:srgbClr val="2CA02C"/>
                </a:solidFill>
              </a:rPr>
              <a:t>. 2</a:t>
            </a:r>
            <a:r>
              <a:rPr lang="fr-CH" altLang="fr-FR" sz="900" b="1" dirty="0">
                <a:solidFill>
                  <a:srgbClr val="2CA02C"/>
                </a:solidFill>
              </a:rPr>
              <a:t>:</a:t>
            </a:r>
            <a:r>
              <a:rPr lang="pl-PL" altLang="fr-FR" sz="900" dirty="0">
                <a:solidFill>
                  <a:srgbClr val="2CA02C"/>
                </a:solidFill>
              </a:rPr>
              <a:t> </a:t>
            </a:r>
            <a:r>
              <a:rPr lang="en-GB" altLang="fr-FR" sz="900" dirty="0" smtClean="0">
                <a:solidFill>
                  <a:schemeClr val="bg2"/>
                </a:solidFill>
              </a:rPr>
              <a:t>XXX</a:t>
            </a:r>
            <a:endParaRPr lang="fr-CH" altLang="fr-FR" sz="900" dirty="0"/>
          </a:p>
          <a:p>
            <a:pPr eaLnBrk="1" hangingPunct="1"/>
            <a:endParaRPr lang="pl-PL" altLang="fr-FR" b="1" dirty="0">
              <a:solidFill>
                <a:srgbClr val="F37628"/>
              </a:solidFill>
              <a:sym typeface="Wingdings 3" pitchFamily="18" charset="2"/>
            </a:endParaRPr>
          </a:p>
          <a:p>
            <a:pPr eaLnBrk="1" hangingPunct="1"/>
            <a:endParaRPr lang="pl-PL" altLang="fr-FR" b="1" dirty="0">
              <a:solidFill>
                <a:srgbClr val="F37628"/>
              </a:solidFill>
              <a:sym typeface="Wingdings 3" pitchFamily="18" charset="2"/>
            </a:endParaRPr>
          </a:p>
        </p:txBody>
      </p:sp>
      <p:sp>
        <p:nvSpPr>
          <p:cNvPr id="2057" name="TextBox 4"/>
          <p:cNvSpPr txBox="1">
            <a:spLocks noChangeArrowheads="1"/>
          </p:cNvSpPr>
          <p:nvPr/>
        </p:nvSpPr>
        <p:spPr bwMode="auto">
          <a:xfrm>
            <a:off x="5218113" y="5310188"/>
            <a:ext cx="3900486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9818" rIns="0" bIns="19818"/>
          <a:lstStyle>
            <a:lvl1pPr marL="171450" indent="-1714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96875" eaLnBrk="0" hangingPunct="0"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fr-CH" altLang="fr-FR" sz="900" b="1" dirty="0" smtClean="0">
                <a:solidFill>
                  <a:srgbClr val="F37628"/>
                </a:solidFill>
                <a:sym typeface="Wingdings 3" pitchFamily="18" charset="2"/>
              </a:rPr>
              <a:t></a:t>
            </a:r>
            <a:r>
              <a:rPr lang="fr-CH" altLang="fr-FR" sz="900" dirty="0" smtClean="0">
                <a:sym typeface="Wingdings 3" pitchFamily="18" charset="2"/>
              </a:rPr>
              <a:t>  </a:t>
            </a:r>
            <a:r>
              <a:rPr lang="pl-PL" altLang="fr-FR" sz="900" b="1" dirty="0" smtClean="0">
                <a:solidFill>
                  <a:srgbClr val="2CA02C"/>
                </a:solidFill>
              </a:rPr>
              <a:t>Fig</a:t>
            </a:r>
            <a:r>
              <a:rPr lang="pl-PL" altLang="fr-FR" sz="900" b="1" dirty="0">
                <a:solidFill>
                  <a:srgbClr val="2CA02C"/>
                </a:solidFill>
              </a:rPr>
              <a:t>. 1</a:t>
            </a:r>
            <a:r>
              <a:rPr lang="fr-CH" altLang="fr-FR" sz="900" b="1" dirty="0">
                <a:solidFill>
                  <a:srgbClr val="2CA02C"/>
                </a:solidFill>
              </a:rPr>
              <a:t>:</a:t>
            </a:r>
            <a:r>
              <a:rPr lang="pl-PL" altLang="fr-FR" sz="900" dirty="0">
                <a:solidFill>
                  <a:srgbClr val="2CA02C"/>
                </a:solidFill>
              </a:rPr>
              <a:t> </a:t>
            </a:r>
            <a:r>
              <a:rPr lang="en-GB" altLang="fr-FR" sz="900" dirty="0" smtClean="0">
                <a:solidFill>
                  <a:schemeClr val="bg2"/>
                </a:solidFill>
              </a:rPr>
              <a:t>XXX</a:t>
            </a:r>
            <a:endParaRPr lang="pl-PL" altLang="fr-FR" sz="900" dirty="0">
              <a:solidFill>
                <a:schemeClr val="bg2"/>
              </a:solidFill>
              <a:sym typeface="Wingdings 3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7689" y="11180763"/>
            <a:ext cx="4325939" cy="505287"/>
          </a:xfrm>
          <a:prstGeom prst="rect">
            <a:avLst/>
          </a:prstGeom>
        </p:spPr>
        <p:txBody>
          <a:bodyPr wrap="square" lIns="0" tIns="21600" rIns="0" bIns="21600">
            <a:spAutoFit/>
          </a:bodyPr>
          <a:lstStyle/>
          <a:p>
            <a:pPr algn="just" eaLnBrk="1" hangingPunct="1">
              <a:buFont typeface="Wingdings 3" pitchFamily="18" charset="2"/>
              <a:buNone/>
            </a:pPr>
            <a:r>
              <a:rPr lang="fr-CH" altLang="fr-FR" sz="1400" b="1" cap="small" dirty="0" smtClean="0">
                <a:solidFill>
                  <a:srgbClr val="F37628"/>
                </a:solidFill>
                <a:sym typeface="Wingdings 3" pitchFamily="18" charset="2"/>
              </a:rPr>
              <a:t> </a:t>
            </a:r>
            <a:r>
              <a:rPr lang="en-GB" altLang="fr-FR" sz="1400" b="1" cap="small" dirty="0" smtClean="0">
                <a:solidFill>
                  <a:srgbClr val="2CA02C"/>
                </a:solidFill>
              </a:rPr>
              <a:t>References</a:t>
            </a:r>
            <a:endParaRPr lang="pl-PL" altLang="fr-FR" sz="1400" cap="small" dirty="0">
              <a:solidFill>
                <a:schemeClr val="bg2"/>
              </a:solidFill>
            </a:endParaRPr>
          </a:p>
          <a:p>
            <a:pPr eaLnBrk="1" hangingPunct="1">
              <a:buFont typeface="+mj-lt"/>
              <a:buAutoNum type="arabicPeriod"/>
            </a:pPr>
            <a:r>
              <a:rPr lang="en-GB" altLang="fr-FR" dirty="0">
                <a:solidFill>
                  <a:schemeClr val="bg2"/>
                </a:solidFill>
              </a:rPr>
              <a:t>XXX</a:t>
            </a:r>
          </a:p>
          <a:p>
            <a:pPr eaLnBrk="1" hangingPunct="1">
              <a:buFont typeface="+mj-lt"/>
              <a:buAutoNum type="arabicPeriod"/>
            </a:pPr>
            <a:r>
              <a:rPr lang="en-GB" altLang="fr-FR" dirty="0">
                <a:solidFill>
                  <a:schemeClr val="bg2"/>
                </a:solidFill>
              </a:rPr>
              <a:t>XXX</a:t>
            </a:r>
            <a:endParaRPr lang="pl-PL" altLang="fr-FR" dirty="0">
              <a:solidFill>
                <a:schemeClr val="bg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203029" y="6354762"/>
            <a:ext cx="3915570" cy="427831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1800" dirty="0" smtClean="0"/>
              <a:t>Figure 2</a:t>
            </a:r>
            <a:endParaRPr lang="fr-BE" sz="1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218112" y="1366838"/>
            <a:ext cx="3900487" cy="394335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1800" dirty="0" smtClean="0"/>
              <a:t>Figure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1913" y="12032595"/>
            <a:ext cx="269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/>
              <a:t>LOGO RESEARCH GROUP</a:t>
            </a:r>
            <a:endParaRPr lang="nl-B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902980" y="12032595"/>
            <a:ext cx="269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/>
              <a:t>LOGO UNIVERSITY</a:t>
            </a:r>
            <a:endParaRPr lang="nl-B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10&quot;&gt;&lt;property id=&quot;20148&quot; value=&quot;5&quot;/&gt;&lt;property id=&quot;20300&quot; value=&quot;Slide 25&quot;/&gt;&lt;property id=&quot;20307&quot; value=&quot;279&quot;/&gt;&lt;/object&gt;&lt;object type=&quot;3&quot; unique_id=&quot;10015&quot;&gt;&lt;property id=&quot;20148&quot; value=&quot;5&quot;/&gt;&lt;property id=&quot;20300&quot; value=&quot;Slide 26&quot;/&gt;&lt;property id=&quot;20307&quot; value=&quot;281&quot;/&gt;&lt;/object&gt;&lt;object type=&quot;3&quot; unique_id=&quot;10017&quot;&gt;&lt;property id=&quot;20148&quot; value=&quot;5&quot;/&gt;&lt;property id=&quot;20300&quot; value=&quot;Slide 27&quot;/&gt;&lt;property id=&quot;20307&quot; value=&quot;284&quot;/&gt;&lt;/object&gt;&lt;object type=&quot;3&quot; unique_id=&quot;10254&quot;&gt;&lt;property id=&quot;20148&quot; value=&quot;5&quot;/&gt;&lt;property id=&quot;20300&quot; value=&quot;Slide 4&quot;/&gt;&lt;property id=&quot;20307&quot; value=&quot;288&quot;/&gt;&lt;/object&gt;&lt;object type=&quot;3&quot; unique_id=&quot;10255&quot;&gt;&lt;property id=&quot;20148&quot; value=&quot;5&quot;/&gt;&lt;property id=&quot;20300&quot; value=&quot;Slide 5&quot;/&gt;&lt;property id=&quot;20307&quot; value=&quot;293&quot;/&gt;&lt;/object&gt;&lt;object type=&quot;3&quot; unique_id=&quot;10256&quot;&gt;&lt;property id=&quot;20148&quot; value=&quot;5&quot;/&gt;&lt;property id=&quot;20300&quot; value=&quot;Slide 7&quot;/&gt;&lt;property id=&quot;20307&quot; value=&quot;292&quot;/&gt;&lt;/object&gt;&lt;object type=&quot;3&quot; unique_id=&quot;10257&quot;&gt;&lt;property id=&quot;20148&quot; value=&quot;5&quot;/&gt;&lt;property id=&quot;20300&quot; value=&quot;Slide 6&quot;/&gt;&lt;property id=&quot;20307&quot; value=&quot;290&quot;/&gt;&lt;/object&gt;&lt;object type=&quot;3&quot; unique_id=&quot;10350&quot;&gt;&lt;property id=&quot;20148&quot; value=&quot;5&quot;/&gt;&lt;property id=&quot;20300&quot; value=&quot;Slide 34&quot;/&gt;&lt;property id=&quot;20307&quot; value=&quot;294&quot;/&gt;&lt;/object&gt;&lt;object type=&quot;3&quot; unique_id=&quot;10483&quot;&gt;&lt;property id=&quot;20148&quot; value=&quot;5&quot;/&gt;&lt;property id=&quot;20300&quot; value=&quot;Slide 28&quot;/&gt;&lt;property id=&quot;20307&quot; value=&quot;295&quot;/&gt;&lt;/object&gt;&lt;object type=&quot;3&quot; unique_id=&quot;10623&quot;&gt;&lt;property id=&quot;20148&quot; value=&quot;5&quot;/&gt;&lt;property id=&quot;20300&quot; value=&quot;Slide 30&quot;/&gt;&lt;property id=&quot;20307&quot; value=&quot;297&quot;/&gt;&lt;/object&gt;&lt;object type=&quot;3&quot; unique_id=&quot;10697&quot;&gt;&lt;property id=&quot;20148&quot; value=&quot;5&quot;/&gt;&lt;property id=&quot;20300&quot; value=&quot;Slide 32&quot;/&gt;&lt;property id=&quot;20307&quot; value=&quot;298&quot;/&gt;&lt;/object&gt;&lt;object type=&quot;3&quot; unique_id=&quot;10798&quot;&gt;&lt;property id=&quot;20148&quot; value=&quot;5&quot;/&gt;&lt;property id=&quot;20300&quot; value=&quot;Slide 31&quot;/&gt;&lt;property id=&quot;20307&quot; value=&quot;300&quot;/&gt;&lt;/object&gt;&lt;object type=&quot;3&quot; unique_id=&quot;10799&quot;&gt;&lt;property id=&quot;20148&quot; value=&quot;5&quot;/&gt;&lt;property id=&quot;20300&quot; value=&quot;Slide 33&quot;/&gt;&lt;property id=&quot;20307&quot; value=&quot;299&quot;/&gt;&lt;/object&gt;&lt;object type=&quot;3&quot; unique_id=&quot;11035&quot;&gt;&lt;property id=&quot;20148&quot; value=&quot;5&quot;/&gt;&lt;property id=&quot;20300&quot; value=&quot;Slide 2&quot;/&gt;&lt;property id=&quot;20307&quot; value=&quot;301&quot;/&gt;&lt;/object&gt;&lt;object type=&quot;3&quot; unique_id=&quot;11036&quot;&gt;&lt;property id=&quot;20148&quot; value=&quot;5&quot;/&gt;&lt;property id=&quot;20300&quot; value=&quot;Slide 3&quot;/&gt;&lt;property id=&quot;20307&quot; value=&quot;332&quot;/&gt;&lt;/object&gt;&lt;object type=&quot;3&quot; unique_id=&quot;11037&quot;&gt;&lt;property id=&quot;20148&quot; value=&quot;5&quot;/&gt;&lt;property id=&quot;20300&quot; value=&quot;Slide 8&quot;/&gt;&lt;property id=&quot;20307&quot; value=&quot;302&quot;/&gt;&lt;/object&gt;&lt;object type=&quot;3&quot; unique_id=&quot;11038&quot;&gt;&lt;property id=&quot;20148&quot; value=&quot;5&quot;/&gt;&lt;property id=&quot;20300&quot; value=&quot;Slide 9&quot;/&gt;&lt;property id=&quot;20307&quot; value=&quot;312&quot;/&gt;&lt;/object&gt;&lt;object type=&quot;3&quot; unique_id=&quot;11039&quot;&gt;&lt;property id=&quot;20148&quot; value=&quot;5&quot;/&gt;&lt;property id=&quot;20300&quot; value=&quot;Slide 10&quot;/&gt;&lt;property id=&quot;20307&quot; value=&quot;333&quot;/&gt;&lt;/object&gt;&lt;object type=&quot;3&quot; unique_id=&quot;11040&quot;&gt;&lt;property id=&quot;20148&quot; value=&quot;5&quot;/&gt;&lt;property id=&quot;20300&quot; value=&quot;Slide 11&quot;/&gt;&lt;property id=&quot;20307&quot; value=&quot;334&quot;/&gt;&lt;/object&gt;&lt;object type=&quot;3&quot; unique_id=&quot;11041&quot;&gt;&lt;property id=&quot;20148&quot; value=&quot;5&quot;/&gt;&lt;property id=&quot;20300&quot; value=&quot;Slide 12&quot;/&gt;&lt;property id=&quot;20307&quot; value=&quot;319&quot;/&gt;&lt;/object&gt;&lt;object type=&quot;3&quot; unique_id=&quot;11042&quot;&gt;&lt;property id=&quot;20148&quot; value=&quot;5&quot;/&gt;&lt;property id=&quot;20300&quot; value=&quot;Slide 13&quot;/&gt;&lt;property id=&quot;20307&quot; value=&quot;314&quot;/&gt;&lt;/object&gt;&lt;object type=&quot;3&quot; unique_id=&quot;11043&quot;&gt;&lt;property id=&quot;20148&quot; value=&quot;5&quot;/&gt;&lt;property id=&quot;20300&quot; value=&quot;Slide 14&quot;/&gt;&lt;property id=&quot;20307&quot; value=&quot;320&quot;/&gt;&lt;/object&gt;&lt;object type=&quot;3&quot; unique_id=&quot;11044&quot;&gt;&lt;property id=&quot;20148&quot; value=&quot;5&quot;/&gt;&lt;property id=&quot;20300&quot; value=&quot;Slide 15&quot;/&gt;&lt;property id=&quot;20307&quot; value=&quot;337&quot;/&gt;&lt;/object&gt;&lt;object type=&quot;3&quot; unique_id=&quot;11045&quot;&gt;&lt;property id=&quot;20148&quot; value=&quot;5&quot;/&gt;&lt;property id=&quot;20300&quot; value=&quot;Slide 16&quot;/&gt;&lt;property id=&quot;20307&quot; value=&quot;338&quot;/&gt;&lt;/object&gt;&lt;object type=&quot;3&quot; unique_id=&quot;11046&quot;&gt;&lt;property id=&quot;20148&quot; value=&quot;5&quot;/&gt;&lt;property id=&quot;20300&quot; value=&quot;Slide 17&quot;/&gt;&lt;property id=&quot;20307&quot; value=&quot;321&quot;/&gt;&lt;/object&gt;&lt;object type=&quot;3&quot; unique_id=&quot;11047&quot;&gt;&lt;property id=&quot;20148&quot; value=&quot;5&quot;/&gt;&lt;property id=&quot;20300&quot; value=&quot;Slide 18&quot;/&gt;&lt;property id=&quot;20307&quot; value=&quot;311&quot;/&gt;&lt;/object&gt;&lt;object type=&quot;3&quot; unique_id=&quot;11048&quot;&gt;&lt;property id=&quot;20148&quot; value=&quot;5&quot;/&gt;&lt;property id=&quot;20300&quot; value=&quot;Slide 19&quot;/&gt;&lt;property id=&quot;20307&quot; value=&quot;308&quot;/&gt;&lt;/object&gt;&lt;object type=&quot;3&quot; unique_id=&quot;11049&quot;&gt;&lt;property id=&quot;20148&quot; value=&quot;5&quot;/&gt;&lt;property id=&quot;20300&quot; value=&quot;Slide 20&quot;/&gt;&lt;property id=&quot;20307&quot; value=&quot;309&quot;/&gt;&lt;/object&gt;&lt;object type=&quot;3&quot; unique_id=&quot;11050&quot;&gt;&lt;property id=&quot;20148&quot; value=&quot;5&quot;/&gt;&lt;property id=&quot;20300&quot; value=&quot;Slide 21&quot;/&gt;&lt;property id=&quot;20307&quot; value=&quot;336&quot;/&gt;&lt;/object&gt;&lt;object type=&quot;3&quot; unique_id=&quot;11051&quot;&gt;&lt;property id=&quot;20148&quot; value=&quot;5&quot;/&gt;&lt;property id=&quot;20300&quot; value=&quot;Slide 22&quot;/&gt;&lt;property id=&quot;20307&quot; value=&quot;322&quot;/&gt;&lt;/object&gt;&lt;object type=&quot;3&quot; unique_id=&quot;11052&quot;&gt;&lt;property id=&quot;20148&quot; value=&quot;5&quot;/&gt;&lt;property id=&quot;20300&quot; value=&quot;Slide 23&quot;/&gt;&lt;property id=&quot;20307&quot; value=&quot;304&quot;/&gt;&lt;/object&gt;&lt;object type=&quot;3&quot; unique_id=&quot;11053&quot;&gt;&lt;property id=&quot;20148&quot; value=&quot;5&quot;/&gt;&lt;property id=&quot;20300&quot; value=&quot;Slide 24&quot;/&gt;&lt;property id=&quot;20307&quot; value=&quot;310&quot;/&gt;&lt;/object&gt;&lt;object type=&quot;3&quot; unique_id=&quot;11054&quot;&gt;&lt;property id=&quot;20148&quot; value=&quot;5&quot;/&gt;&lt;property id=&quot;20300&quot; value=&quot;Slide 29&quot;/&gt;&lt;property id=&quot;20307&quot; value=&quot;330&quot;/&gt;&lt;/object&gt;&lt;object type=&quot;3&quot; unique_id=&quot;11055&quot;&gt;&lt;property id=&quot;20148&quot; value=&quot;5&quot;/&gt;&lt;property id=&quot;20300&quot; value=&quot;Slide 35&quot;/&gt;&lt;property id=&quot;20307&quot; value=&quot;323&quot;/&gt;&lt;/object&gt;&lt;object type=&quot;3&quot; unique_id=&quot;11056&quot;&gt;&lt;property id=&quot;20148&quot; value=&quot;5&quot;/&gt;&lt;property id=&quot;20300&quot; value=&quot;Slide 36&quot;/&gt;&lt;property id=&quot;20307&quot; value=&quot;324&quot;/&gt;&lt;/object&gt;&lt;object type=&quot;3&quot; unique_id=&quot;11057&quot;&gt;&lt;property id=&quot;20148&quot; value=&quot;5&quot;/&gt;&lt;property id=&quot;20300&quot; value=&quot;Slide 37&quot;/&gt;&lt;property id=&quot;20307&quot; value=&quot;325&quot;/&gt;&lt;/object&gt;&lt;object type=&quot;3&quot; unique_id=&quot;11058&quot;&gt;&lt;property id=&quot;20148&quot; value=&quot;5&quot;/&gt;&lt;property id=&quot;20300&quot; value=&quot;Slide 38&quot;/&gt;&lt;property id=&quot;20307&quot; value=&quot;326&quot;/&gt;&lt;/object&gt;&lt;object type=&quot;3&quot; unique_id=&quot;11059&quot;&gt;&lt;property id=&quot;20148&quot; value=&quot;5&quot;/&gt;&lt;property id=&quot;20300&quot; value=&quot;Slide 39&quot;/&gt;&lt;property id=&quot;20307&quot; value=&quot;327&quot;/&gt;&lt;/object&gt;&lt;object type=&quot;3&quot; unique_id=&quot;11060&quot;&gt;&lt;property id=&quot;20148&quot; value=&quot;5&quot;/&gt;&lt;property id=&quot;20300&quot; value=&quot;Slide 40&quot;/&gt;&lt;property id=&quot;20307&quot; value=&quot;328&quot;/&gt;&lt;/object&gt;&lt;/object&gt;&lt;/object&gt;&lt;/database&gt;"/>
  <p:tag name="SECTOMILLISECCONVERTED" val="1"/>
  <p:tag name="ISPRING_RESOURCE_PATHS_HASH_PRESENTER" val="7a7496c5b98bde63729f92d51874a25112bb97c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7085</TotalTime>
  <Words>52</Words>
  <Application>Microsoft Office PowerPoint</Application>
  <PresentationFormat>A3 Paper (297x420 mm)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University of Sheffield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Ruellan Guirec</dc:creator>
  <cp:lastModifiedBy>Shady A</cp:lastModifiedBy>
  <cp:revision>468</cp:revision>
  <cp:lastPrinted>2014-09-30T08:49:41Z</cp:lastPrinted>
  <dcterms:created xsi:type="dcterms:W3CDTF">2004-06-18T10:20:52Z</dcterms:created>
  <dcterms:modified xsi:type="dcterms:W3CDTF">2016-11-27T21:08:50Z</dcterms:modified>
</cp:coreProperties>
</file>